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0"/>
  </p:notesMasterIdLst>
  <p:sldIdLst>
    <p:sldId id="256" r:id="rId2"/>
    <p:sldId id="270" r:id="rId3"/>
    <p:sldId id="271" r:id="rId4"/>
    <p:sldId id="265" r:id="rId5"/>
    <p:sldId id="269" r:id="rId6"/>
    <p:sldId id="272" r:id="rId7"/>
    <p:sldId id="273" r:id="rId8"/>
    <p:sldId id="268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9691" autoAdjust="0"/>
  </p:normalViewPr>
  <p:slideViewPr>
    <p:cSldViewPr snapToGrid="0" snapToObjects="1">
      <p:cViewPr varScale="1">
        <p:scale>
          <a:sx n="67" d="100"/>
          <a:sy n="67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2421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244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GP3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xmlns="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AA77FB81-9FDB-4DF2-AB4E-15FA336942A8}"/>
              </a:ext>
            </a:extLst>
          </p:cNvPr>
          <p:cNvSpPr/>
          <p:nvPr/>
        </p:nvSpPr>
        <p:spPr>
          <a:xfrm>
            <a:off x="120555" y="31606"/>
            <a:ext cx="6096000" cy="123110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SEQUENCE DIAGRAM- MATCH CUSTOMER WITH VEHICLES</a:t>
            </a:r>
            <a:r>
              <a:rPr lang="en-US" sz="12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12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2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12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76D2FAB-4E5E-44F0-B29F-759799AFF74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266" y="1023582"/>
            <a:ext cx="8966579" cy="5834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2D5A7418-2D53-4046-B1D2-1819D04BC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8418" y="58128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18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1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87550E01-2DB1-4592-8DC0-1BE6338615C1}"/>
              </a:ext>
            </a:extLst>
          </p:cNvPr>
          <p:cNvSpPr/>
          <p:nvPr/>
        </p:nvSpPr>
        <p:spPr>
          <a:xfrm>
            <a:off x="184105" y="149774"/>
            <a:ext cx="97754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COMMUNICATION DIAGRAM- MATCH CUSTOMER WITH VEHICLES</a:t>
            </a:r>
            <a:endParaRPr lang="en-I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EDD58C3-52B4-4A02-B827-58D1C4C7AB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163" y="785099"/>
            <a:ext cx="8102577" cy="5923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1E2789DF-ED73-47D9-951C-A625B48CF4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81837" y="581280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4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4400" dirty="0"/>
              <a:t>SEQUENCE DIAGRAM- SELL CAR</a:t>
            </a: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D0914A7-5310-45B6-9624-257C891AEE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228" y="1083212"/>
            <a:ext cx="8328074" cy="561300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xmlns="" id="{770B18A5-1A0B-4149-A50F-B3D324BFCC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603"/>
    </mc:Choice>
    <mc:Fallback xmlns="">
      <p:transition spd="slow" advTm="99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4400" dirty="0"/>
              <a:t>COMMUNICATION DIAGRAM- SELL CAR</a:t>
            </a: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D0914A7-5310-45B6-9624-257C891AEE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806" y="1821795"/>
            <a:ext cx="9200271" cy="46577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xmlns="" id="{CE0DDD38-6FD2-4167-9B52-F374C1F53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7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210"/>
    </mc:Choice>
    <mc:Fallback xmlns="">
      <p:transition spd="slow" advTm="97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SEQUENCE DIAGRAM- </a:t>
            </a:r>
            <a:r>
              <a:rPr lang="en-US" sz="2400" b="1" dirty="0" smtClean="0"/>
              <a:t>IDENTIFY PROMOTIONAL OFFER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/>
            </a:r>
            <a:br>
              <a:rPr lang="en-US" sz="3600" dirty="0"/>
            </a:br>
            <a:endParaRPr lang="en-IN" dirty="0"/>
          </a:p>
        </p:txBody>
      </p:sp>
      <p:pic>
        <p:nvPicPr>
          <p:cNvPr id="3" name="Picture 2"/>
          <p:cNvPicPr/>
          <p:nvPr/>
        </p:nvPicPr>
        <p:blipFill>
          <a:blip r:embed="rId4"/>
          <a:stretch>
            <a:fillRect/>
          </a:stretch>
        </p:blipFill>
        <p:spPr>
          <a:xfrm>
            <a:off x="1257300" y="957262"/>
            <a:ext cx="9286875" cy="551497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426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61"/>
    </mc:Choice>
    <mc:Fallback>
      <p:transition spd="slow" advTm="29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b="1" dirty="0" smtClean="0"/>
              <a:t>COMMUNICATION DIAGRAM – IDENTIFY PROMOTIONAL OFFER</a:t>
            </a:r>
            <a:endParaRPr lang="en-IN" sz="2400" b="1" dirty="0"/>
          </a:p>
        </p:txBody>
      </p:sp>
      <p:pic>
        <p:nvPicPr>
          <p:cNvPr id="3" name="Picture 2"/>
          <p:cNvPicPr/>
          <p:nvPr/>
        </p:nvPicPr>
        <p:blipFill>
          <a:blip r:embed="rId4"/>
          <a:stretch>
            <a:fillRect/>
          </a:stretch>
        </p:blipFill>
        <p:spPr>
          <a:xfrm>
            <a:off x="1185864" y="885824"/>
            <a:ext cx="9729786" cy="575786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958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01"/>
    </mc:Choice>
    <mc:Fallback>
      <p:transition spd="slow" advTm="44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 sz="2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 of presentation</a:t>
            </a:r>
            <a:endParaRPr sz="280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1750</TotalTime>
  <Words>58</Words>
  <Application>Microsoft Office PowerPoint</Application>
  <PresentationFormat>Widescreen</PresentationFormat>
  <Paragraphs>20</Paragraphs>
  <Slides>8</Slides>
  <Notes>4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Noto Sans Symbols</vt:lpstr>
      <vt:lpstr>Ion</vt:lpstr>
      <vt:lpstr>ISDS 552 GP3</vt:lpstr>
      <vt:lpstr>PowerPoint Presentation</vt:lpstr>
      <vt:lpstr>PowerPoint Presentation</vt:lpstr>
      <vt:lpstr>SEQUENCE DIAGRAM- SELL CAR  </vt:lpstr>
      <vt:lpstr>COMMUNICATION DIAGRAM- SELL CAR  </vt:lpstr>
      <vt:lpstr>SEQUENCE DIAGRAM- IDENTIFY PROMOTIONAL OFFER  </vt:lpstr>
      <vt:lpstr>COMMUNICATION DIAGRAM – IDENTIFY PROMOTIONAL OFFER</vt:lpstr>
      <vt:lpstr>End of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sathiya</cp:lastModifiedBy>
  <cp:revision>47</cp:revision>
  <dcterms:modified xsi:type="dcterms:W3CDTF">2018-07-27T21:44:09Z</dcterms:modified>
</cp:coreProperties>
</file>